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6" r:id="rId4"/>
    <p:sldId id="267" r:id="rId5"/>
    <p:sldId id="275" r:id="rId6"/>
    <p:sldId id="269" r:id="rId7"/>
    <p:sldId id="282" r:id="rId8"/>
    <p:sldId id="272" r:id="rId9"/>
    <p:sldId id="283" r:id="rId10"/>
    <p:sldId id="273" r:id="rId11"/>
    <p:sldId id="277" r:id="rId12"/>
    <p:sldId id="270" r:id="rId13"/>
    <p:sldId id="279" r:id="rId14"/>
    <p:sldId id="281" r:id="rId15"/>
    <p:sldId id="26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66667" autoAdjust="0"/>
  </p:normalViewPr>
  <p:slideViewPr>
    <p:cSldViewPr>
      <p:cViewPr varScale="1">
        <p:scale>
          <a:sx n="73" d="100"/>
          <a:sy n="73" d="100"/>
        </p:scale>
        <p:origin x="-7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76D1B-DBDA-43F3-A32B-806DBA92699B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A9842CE-539F-42F6-9DD6-B230870DA02E}">
      <dgm:prSet/>
      <dgm:spPr/>
      <dgm:t>
        <a:bodyPr/>
        <a:lstStyle/>
        <a:p>
          <a:pPr rtl="0"/>
          <a:r>
            <a:rPr lang="ru-RU" i="1" dirty="0" smtClean="0"/>
            <a:t>Не забывайте своих учителей: им, уже не работающим в школе, очень не хватает нашего внимания.</a:t>
          </a:r>
          <a:endParaRPr lang="ru-RU" i="1" dirty="0"/>
        </a:p>
      </dgm:t>
    </dgm:pt>
    <dgm:pt modelId="{6621A7F3-7565-4A38-AB6B-44B71C1F8058}" type="parTrans" cxnId="{049EFE03-3FA8-46C4-9481-502FA5A8C5A1}">
      <dgm:prSet/>
      <dgm:spPr/>
      <dgm:t>
        <a:bodyPr/>
        <a:lstStyle/>
        <a:p>
          <a:endParaRPr lang="ru-RU"/>
        </a:p>
      </dgm:t>
    </dgm:pt>
    <dgm:pt modelId="{1D39885B-DE16-4252-99BA-331C0346CCE8}" type="sibTrans" cxnId="{049EFE03-3FA8-46C4-9481-502FA5A8C5A1}">
      <dgm:prSet/>
      <dgm:spPr/>
      <dgm:t>
        <a:bodyPr/>
        <a:lstStyle/>
        <a:p>
          <a:endParaRPr lang="ru-RU"/>
        </a:p>
      </dgm:t>
    </dgm:pt>
    <dgm:pt modelId="{BCB66239-8C02-4DDE-8A9E-8D97799A0D95}" type="pres">
      <dgm:prSet presAssocID="{BD876D1B-DBDA-43F3-A32B-806DBA92699B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D4806C-44DB-4646-B0C7-A4D78831C9F7}" type="pres">
      <dgm:prSet presAssocID="{1A9842CE-539F-42F6-9DD6-B230870DA02E}" presName="circle1" presStyleLbl="node1" presStyleIdx="0" presStyleCnt="1"/>
      <dgm:spPr/>
    </dgm:pt>
    <dgm:pt modelId="{5CA55A54-CD5B-47E6-860C-AC7C8905EE7C}" type="pres">
      <dgm:prSet presAssocID="{1A9842CE-539F-42F6-9DD6-B230870DA02E}" presName="space" presStyleCnt="0"/>
      <dgm:spPr/>
    </dgm:pt>
    <dgm:pt modelId="{B4F663A1-8320-4529-ABE6-7AF4F2149B4A}" type="pres">
      <dgm:prSet presAssocID="{1A9842CE-539F-42F6-9DD6-B230870DA02E}" presName="rect1" presStyleLbl="alignAcc1" presStyleIdx="0" presStyleCnt="1"/>
      <dgm:spPr/>
      <dgm:t>
        <a:bodyPr/>
        <a:lstStyle/>
        <a:p>
          <a:endParaRPr lang="ru-RU"/>
        </a:p>
      </dgm:t>
    </dgm:pt>
    <dgm:pt modelId="{3CA03AF8-237A-4EE5-A968-951D0407F834}" type="pres">
      <dgm:prSet presAssocID="{1A9842CE-539F-42F6-9DD6-B230870DA02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A2BFAF-0221-4CD2-9CC8-B01F76C1413A}" type="presOf" srcId="{BD876D1B-DBDA-43F3-A32B-806DBA92699B}" destId="{BCB66239-8C02-4DDE-8A9E-8D97799A0D95}" srcOrd="0" destOrd="0" presId="urn:microsoft.com/office/officeart/2005/8/layout/target3"/>
    <dgm:cxn modelId="{049EFE03-3FA8-46C4-9481-502FA5A8C5A1}" srcId="{BD876D1B-DBDA-43F3-A32B-806DBA92699B}" destId="{1A9842CE-539F-42F6-9DD6-B230870DA02E}" srcOrd="0" destOrd="0" parTransId="{6621A7F3-7565-4A38-AB6B-44B71C1F8058}" sibTransId="{1D39885B-DE16-4252-99BA-331C0346CCE8}"/>
    <dgm:cxn modelId="{D91BB400-B107-4192-AF7E-CA76653AB901}" type="presOf" srcId="{1A9842CE-539F-42F6-9DD6-B230870DA02E}" destId="{3CA03AF8-237A-4EE5-A968-951D0407F834}" srcOrd="1" destOrd="0" presId="urn:microsoft.com/office/officeart/2005/8/layout/target3"/>
    <dgm:cxn modelId="{B40D278C-F26B-47AC-A3FD-FE41A2409E49}" type="presOf" srcId="{1A9842CE-539F-42F6-9DD6-B230870DA02E}" destId="{B4F663A1-8320-4529-ABE6-7AF4F2149B4A}" srcOrd="0" destOrd="0" presId="urn:microsoft.com/office/officeart/2005/8/layout/target3"/>
    <dgm:cxn modelId="{0666A6E2-550E-4E1A-8EA8-5C2AEB4E2A32}" type="presParOf" srcId="{BCB66239-8C02-4DDE-8A9E-8D97799A0D95}" destId="{4ED4806C-44DB-4646-B0C7-A4D78831C9F7}" srcOrd="0" destOrd="0" presId="urn:microsoft.com/office/officeart/2005/8/layout/target3"/>
    <dgm:cxn modelId="{881C0A1A-F0BC-4CC0-8C6F-AA73CADA1F93}" type="presParOf" srcId="{BCB66239-8C02-4DDE-8A9E-8D97799A0D95}" destId="{5CA55A54-CD5B-47E6-860C-AC7C8905EE7C}" srcOrd="1" destOrd="0" presId="urn:microsoft.com/office/officeart/2005/8/layout/target3"/>
    <dgm:cxn modelId="{14FB9AA0-3356-49A7-A1B4-CB8D2CD9564A}" type="presParOf" srcId="{BCB66239-8C02-4DDE-8A9E-8D97799A0D95}" destId="{B4F663A1-8320-4529-ABE6-7AF4F2149B4A}" srcOrd="2" destOrd="0" presId="urn:microsoft.com/office/officeart/2005/8/layout/target3"/>
    <dgm:cxn modelId="{A04BCF1B-8907-4D3C-80F9-DAC11A22592C}" type="presParOf" srcId="{BCB66239-8C02-4DDE-8A9E-8D97799A0D95}" destId="{3CA03AF8-237A-4EE5-A968-951D0407F834}" srcOrd="3" destOrd="0" presId="urn:microsoft.com/office/officeart/2005/8/layout/targe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2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44963" y="1340768"/>
            <a:ext cx="7859216" cy="352839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</a:rPr>
              <a:t>Галерея трудового почёта и славы</a:t>
            </a:r>
            <a:endParaRPr lang="ru-RU" sz="6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332656"/>
            <a:ext cx="67418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Муниципальное бюджетное общеобразовательное учреждение </a:t>
            </a:r>
          </a:p>
          <a:p>
            <a:pPr algn="ctr"/>
            <a:r>
              <a:rPr lang="ru-RU" b="1" dirty="0" smtClean="0"/>
              <a:t>средняя общеобразовательная школа г. Сурска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5013176"/>
            <a:ext cx="2751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РУКОВОДИТЕЛЬ ПРОЕКТА</a:t>
            </a:r>
          </a:p>
          <a:p>
            <a:r>
              <a:rPr lang="ru-RU" b="1" dirty="0" smtClean="0"/>
              <a:t>Соколова И.Н.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97637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!\Desktop\Яшенькина\IMG_294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571900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F:\Фёдорова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588" y="714356"/>
            <a:ext cx="5286412" cy="51393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14282" y="3929066"/>
            <a:ext cx="34290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Яшенькина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Галина Фёдоровна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5929330"/>
            <a:ext cx="5000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Фёдорова Наталья Николаевна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Генеральный директор ГК СКТС г. Сурска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учебном году работа над проектом продолжилась. Мы решили собрать материал  об учителях, когда - то работавших в нашей школе. Этот этап проекта получил название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«Аллея педагогической славы».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работы-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формирование уважения  к труду учителя. Участникам проекта была предложена возможность из первых уст услышать рассказы учителей о том, как они учились, какой предмет был их самым любимым, услышать их рассказы о своих учителях, наполненные любовью и уважением. Появился первый видеофильм, который стал презентацией проекта. Работа не закончена, она продолжается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791" y="0"/>
            <a:ext cx="8229600" cy="79695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Аллея педагогической славы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40" y="4726113"/>
            <a:ext cx="4131212" cy="2105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665686"/>
            <a:ext cx="3779912" cy="2165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2716" y="692696"/>
            <a:ext cx="36036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71" y="692696"/>
            <a:ext cx="3459617" cy="221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069" y="2512292"/>
            <a:ext cx="4037459" cy="2233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12291"/>
            <a:ext cx="3209107" cy="2233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3660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!\Desktop\педагоги\4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00364" y="1571612"/>
            <a:ext cx="3131389" cy="4525963"/>
          </a:xfr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6222" y="1214422"/>
            <a:ext cx="363205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14290"/>
            <a:ext cx="4213223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642918"/>
            <a:ext cx="3643338" cy="442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0"/>
            <a:ext cx="371315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4463" y="1071546"/>
            <a:ext cx="384279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3108" y="1714464"/>
            <a:ext cx="36735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0" y="2643182"/>
            <a:ext cx="364333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2976" y="144463"/>
            <a:ext cx="4143404" cy="5356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14480" y="285728"/>
            <a:ext cx="3196973" cy="512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одержимое 10"/>
          <p:cNvGraphicFramePr>
            <a:graphicFrameLocks noGrp="1"/>
          </p:cNvGraphicFramePr>
          <p:nvPr>
            <p:ph idx="1"/>
          </p:nvPr>
        </p:nvGraphicFramePr>
        <p:xfrm>
          <a:off x="357158" y="1"/>
          <a:ext cx="7286676" cy="6215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6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73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:\экскурсия на СКТС\SDC154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846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сформировать у учащихся систему интеллектуальных и практических  знаний; способствовать развитию творческих способностей, самостоятельности и инициативы.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расширить знание детей о мире профессий, познакомить с содержанием различных профессий;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углублять знания о том, что люди должны знать, чтобы научиться определённой профессии;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воспитывать уважение к людям различных профессий;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стимулировать проявление отрицательного отношения к лени и небрежности в труде и учебе.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38138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ПРОЕКТ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1" i="1" dirty="0" smtClean="0">
                <a:solidFill>
                  <a:schemeClr val="accent2">
                    <a:lumMod val="50000"/>
                  </a:schemeClr>
                </a:solidFill>
              </a:rPr>
              <a:t>«Моя семья в истории Сурского суконного комбината»</a:t>
            </a:r>
            <a:endParaRPr lang="ru-RU" sz="27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2290" name="Picture 2" descr="F:\экскурсия на СКТС\IMG_078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F:\экскурсия на СКТС\IMG_0790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929190" y="1500174"/>
            <a:ext cx="4038600" cy="241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:\экскурсия на СКТС\IMG_07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248969"/>
            <a:ext cx="4680520" cy="3510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6218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нафаня\P105045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1520" y="404664"/>
            <a:ext cx="854476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143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F:\экскурсия на СКТС\SDC1645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244075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F:\экскурсия на СКТС\SDC1645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564904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F:\экскурсия на СКТС\SDC16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5381" y="2681536"/>
            <a:ext cx="5568619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642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64331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643314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43438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0"/>
            <a:ext cx="507082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:\Users\!\Desktop\getImage.jpg"/>
          <p:cNvPicPr>
            <a:picLocks noGrp="1"/>
          </p:cNvPicPr>
          <p:nvPr>
            <p:ph idx="1"/>
          </p:nvPr>
        </p:nvPicPr>
        <p:blipFill>
          <a:blip r:embed="rId2"/>
          <a:srcRect l="33517" t="60433" r="47021"/>
          <a:stretch>
            <a:fillRect/>
          </a:stretch>
        </p:blipFill>
        <p:spPr bwMode="auto">
          <a:xfrm>
            <a:off x="428596" y="0"/>
            <a:ext cx="2786082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4286256"/>
            <a:ext cx="371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Улыбышева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Мария Ивановна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itd0.mycdn.me/getImage?photoId=352761445418&amp;photoType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0"/>
            <a:ext cx="3048000" cy="4295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500694" y="4429132"/>
            <a:ext cx="36433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Глошкин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Виктор Петрович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 t="4061" r="13283"/>
          <a:stretch>
            <a:fillRect/>
          </a:stretch>
        </p:blipFill>
        <p:spPr bwMode="auto">
          <a:xfrm>
            <a:off x="3071802" y="1500174"/>
            <a:ext cx="2786082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571736" y="5929330"/>
            <a:ext cx="38576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Заводчикова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Елена Ивановна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142900"/>
            <a:ext cx="8015286" cy="1857388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трудовой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книжке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Марии Ивановны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Улыбышевой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лишь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одна запись: после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окончания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школы ФЗУ принята в качестве ткачихи на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фабрику «Красный Октябрь». Было это в 1944 году.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85926"/>
            <a:ext cx="4429156" cy="4340237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Глошкин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Виктор Петрович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родился 26 июня 1927г. в Ульяновской области  в селе Верхняя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Туарма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семье простого рабочего. Учился в обычной средней школе. Окончил там 7 классов. В годы войны, когда ему было 14 лет, работал машинистом трактора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929190" y="1785926"/>
            <a:ext cx="385765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Заводчикова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Елена Ивановна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родилась в 1924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году,в</a:t>
            </a:r>
            <a:r>
              <a:rPr lang="ru-RU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селе  старые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Турдаки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Начала работать с 12 лет. В 1969 году она переехала жить в город Сурск. Затем устроилась на комбинат "Красный Октябрь" сушильщицей. Она  проработала на этом месте около 20 лет.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02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265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Галерея трудового почёта и славы</vt:lpstr>
      <vt:lpstr>Слайд 2</vt:lpstr>
      <vt:lpstr>Слайд 3</vt:lpstr>
      <vt:lpstr>ПРОЕКТ «Моя семья в истории Сурского суконного комбината»</vt:lpstr>
      <vt:lpstr>Слайд 5</vt:lpstr>
      <vt:lpstr>Слайд 6</vt:lpstr>
      <vt:lpstr>Слайд 7</vt:lpstr>
      <vt:lpstr>Слайд 8</vt:lpstr>
      <vt:lpstr> В трудовой книжке Марии Ивановны Улыбышевой лишь одна запись: после окончания школы ФЗУ принята в качестве ткачихи на фабрику «Красный Октябрь». Было это в 1944 году. </vt:lpstr>
      <vt:lpstr>Слайд 10</vt:lpstr>
      <vt:lpstr>Слайд 11</vt:lpstr>
      <vt:lpstr>Аллея педагогической славы</vt:lpstr>
      <vt:lpstr>Слайд 13</vt:lpstr>
      <vt:lpstr>Слайд 14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!</cp:lastModifiedBy>
  <cp:revision>26</cp:revision>
  <dcterms:created xsi:type="dcterms:W3CDTF">2014-12-24T08:44:36Z</dcterms:created>
  <dcterms:modified xsi:type="dcterms:W3CDTF">2015-02-06T18:13:01Z</dcterms:modified>
</cp:coreProperties>
</file>