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56" r:id="rId2"/>
    <p:sldId id="257" r:id="rId3"/>
    <p:sldId id="259" r:id="rId4"/>
    <p:sldId id="261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862" autoAdjust="0"/>
    <p:restoredTop sz="94648" autoAdjust="0"/>
  </p:normalViewPr>
  <p:slideViewPr>
    <p:cSldViewPr>
      <p:cViewPr varScale="1">
        <p:scale>
          <a:sx n="75" d="100"/>
          <a:sy n="75" d="100"/>
        </p:scale>
        <p:origin x="-104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BDD26B-E5F2-412F-BDDE-AAE6D778AE07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032477-7C06-4056-BE8C-226271E3A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488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6DB5-796C-4D4F-A9D1-17A056000A31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C9A8FBA-5C7E-4796-8A99-02CC7E67A3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6DB5-796C-4D4F-A9D1-17A056000A31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A8FBA-5C7E-4796-8A99-02CC7E67A3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6DB5-796C-4D4F-A9D1-17A056000A31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A8FBA-5C7E-4796-8A99-02CC7E67A3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6DB5-796C-4D4F-A9D1-17A056000A31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C9A8FBA-5C7E-4796-8A99-02CC7E67A3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6DB5-796C-4D4F-A9D1-17A056000A31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A8FBA-5C7E-4796-8A99-02CC7E67A3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6DB5-796C-4D4F-A9D1-17A056000A31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A8FBA-5C7E-4796-8A99-02CC7E67A3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6DB5-796C-4D4F-A9D1-17A056000A31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C9A8FBA-5C7E-4796-8A99-02CC7E67A3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6DB5-796C-4D4F-A9D1-17A056000A31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A8FBA-5C7E-4796-8A99-02CC7E67A3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6DB5-796C-4D4F-A9D1-17A056000A31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A8FBA-5C7E-4796-8A99-02CC7E67A3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6DB5-796C-4D4F-A9D1-17A056000A31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A8FBA-5C7E-4796-8A99-02CC7E67A3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6DB5-796C-4D4F-A9D1-17A056000A31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A8FBA-5C7E-4796-8A99-02CC7E67A3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5CB6DB5-796C-4D4F-A9D1-17A056000A31}" type="datetimeFigureOut">
              <a:rPr lang="ru-RU" smtClean="0"/>
              <a:pPr/>
              <a:t>26.11.2012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C9A8FBA-5C7E-4796-8A99-02CC7E67A3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664f3d7bb8.jpg"/>
          <p:cNvPicPr>
            <a:picLocks noChangeAspect="1"/>
          </p:cNvPicPr>
          <p:nvPr/>
        </p:nvPicPr>
        <p:blipFill>
          <a:blip r:embed="rId2" cstate="print">
            <a:lum bright="30000" contrast="-40000"/>
          </a:blip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428604"/>
            <a:ext cx="874846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8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Пенза      литературная</a:t>
            </a:r>
            <a:endParaRPr lang="ru-RU" sz="8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3143248"/>
            <a:ext cx="457200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Проект выполнили:</a:t>
            </a:r>
            <a:endParaRPr lang="en-US" sz="2000" b="1" dirty="0" smtClean="0"/>
          </a:p>
          <a:p>
            <a:pPr algn="ctr"/>
            <a:r>
              <a:rPr lang="ru-RU" sz="2000" b="1" dirty="0" err="1" smtClean="0"/>
              <a:t>Артюшкин</a:t>
            </a:r>
            <a:r>
              <a:rPr lang="ru-RU" sz="2000" b="1" dirty="0" smtClean="0"/>
              <a:t> Н.</a:t>
            </a:r>
          </a:p>
          <a:p>
            <a:pPr algn="ctr"/>
            <a:r>
              <a:rPr lang="ru-RU" sz="2000" b="1" dirty="0" err="1" smtClean="0"/>
              <a:t>Арапкина</a:t>
            </a:r>
            <a:r>
              <a:rPr lang="ru-RU" sz="2000" b="1" dirty="0" smtClean="0"/>
              <a:t> В.</a:t>
            </a:r>
          </a:p>
          <a:p>
            <a:pPr algn="ctr"/>
            <a:r>
              <a:rPr lang="ru-RU" sz="2000" b="1" dirty="0" smtClean="0"/>
              <a:t>Меньщикова А. </a:t>
            </a:r>
          </a:p>
          <a:p>
            <a:pPr algn="ctr"/>
            <a:r>
              <a:rPr lang="ru-RU" sz="2000" b="1" dirty="0" smtClean="0"/>
              <a:t>Петинова А.</a:t>
            </a:r>
          </a:p>
          <a:p>
            <a:pPr algn="ctr"/>
            <a:r>
              <a:rPr lang="ru-RU" sz="2000" b="1" dirty="0" err="1" smtClean="0"/>
              <a:t>Туласова</a:t>
            </a:r>
            <a:r>
              <a:rPr lang="ru-RU" sz="2000" b="1" dirty="0" smtClean="0"/>
              <a:t> Н.</a:t>
            </a:r>
            <a:endParaRPr lang="en-US" sz="2000" b="1" dirty="0" smtClean="0"/>
          </a:p>
          <a:p>
            <a:pPr algn="ctr"/>
            <a:r>
              <a:rPr lang="ru-RU" sz="2000" b="1" dirty="0" err="1" smtClean="0"/>
              <a:t>Столповская</a:t>
            </a:r>
            <a:r>
              <a:rPr lang="ru-RU" sz="2000" b="1" dirty="0" smtClean="0"/>
              <a:t> А.</a:t>
            </a:r>
          </a:p>
          <a:p>
            <a:pPr algn="ctr"/>
            <a:r>
              <a:rPr lang="ru-RU" sz="2000" b="1" dirty="0" smtClean="0"/>
              <a:t>Гурьянова Е.</a:t>
            </a:r>
          </a:p>
          <a:p>
            <a:pPr algn="ctr"/>
            <a:r>
              <a:rPr lang="ru-RU" sz="2000" b="1" dirty="0" smtClean="0"/>
              <a:t>Руководитель проекта:</a:t>
            </a:r>
          </a:p>
          <a:p>
            <a:pPr algn="ctr"/>
            <a:r>
              <a:rPr lang="ru-RU" sz="2000" b="1" dirty="0" smtClean="0"/>
              <a:t> Костина В.П.</a:t>
            </a:r>
          </a:p>
          <a:p>
            <a:pPr algn="ctr"/>
            <a:endParaRPr lang="ru-RU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664f3d7bb8.jpg"/>
          <p:cNvPicPr>
            <a:picLocks noChangeAspect="1"/>
          </p:cNvPicPr>
          <p:nvPr/>
        </p:nvPicPr>
        <p:blipFill>
          <a:blip r:embed="rId2" cstate="print">
            <a:lum bright="30000" contrast="-40000"/>
          </a:blip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5576" y="0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Наследие именитых 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людей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gork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92696"/>
            <a:ext cx="3779912" cy="61653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51920" y="692696"/>
            <a:ext cx="5149236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Максим Горький именовал русскую классическую литературу «феноменальным», т.е. редким явлением , возникшим в жизни с необычной «силой и быстротой…</a:t>
            </a:r>
            <a:r>
              <a:rPr lang="en-US" sz="3600" dirty="0" smtClean="0"/>
              <a:t> </a:t>
            </a:r>
            <a:r>
              <a:rPr lang="ru-RU" sz="3600" dirty="0" smtClean="0"/>
              <a:t>в ослепительном блеске таланта.»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664f3d7bb8.jpg"/>
          <p:cNvPicPr>
            <a:picLocks noChangeAspect="1"/>
          </p:cNvPicPr>
          <p:nvPr/>
        </p:nvPicPr>
        <p:blipFill>
          <a:blip r:embed="rId2" cstate="print">
            <a:lum bright="30000" contrast="-40000"/>
          </a:blip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pic>
        <p:nvPicPr>
          <p:cNvPr id="3" name="Рисунок 2" descr="30-151.jpg"/>
          <p:cNvPicPr>
            <a:picLocks noChangeAspect="1"/>
          </p:cNvPicPr>
          <p:nvPr/>
        </p:nvPicPr>
        <p:blipFill>
          <a:blip r:embed="rId3" cstate="print">
            <a:lum bright="10000" contrast="10000"/>
          </a:blip>
          <a:stretch>
            <a:fillRect/>
          </a:stretch>
        </p:blipFill>
        <p:spPr>
          <a:xfrm>
            <a:off x="6444208" y="908720"/>
            <a:ext cx="2699792" cy="29249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0_13e913_6f58933c_X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831611"/>
            <a:ext cx="2699792" cy="30263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69013505_1294602099_Bunin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923598"/>
            <a:ext cx="2411760" cy="29100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4037e43b11092a0cfb2a579bc2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45672" y="3789040"/>
            <a:ext cx="3098328" cy="30689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483768" y="1196752"/>
            <a:ext cx="23265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И.Тургенев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4008" y="2996952"/>
            <a:ext cx="17959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И.Бунин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15816" y="4293096"/>
            <a:ext cx="19686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Н.Лесков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9992" y="6211669"/>
            <a:ext cx="13012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А.Фет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Великие писатели пензенского края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664f3d7bb8.jpg"/>
          <p:cNvPicPr>
            <a:picLocks noChangeAspect="1"/>
          </p:cNvPicPr>
          <p:nvPr/>
        </p:nvPicPr>
        <p:blipFill>
          <a:blip r:embed="rId2" cstate="print">
            <a:lum bright="30000" contrast="-40000"/>
          </a:blip>
          <a:stretch>
            <a:fillRect/>
          </a:stretch>
        </p:blipFill>
        <p:spPr>
          <a:xfrm>
            <a:off x="142844" y="142852"/>
            <a:ext cx="9144001" cy="6858000"/>
          </a:xfrm>
          <a:prstGeom prst="rect">
            <a:avLst/>
          </a:prstGeom>
        </p:spPr>
      </p:pic>
      <p:pic>
        <p:nvPicPr>
          <p:cNvPr id="3" name="Рисунок 2" descr="3191r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9904" y="0"/>
            <a:ext cx="3054096" cy="31409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6228184" y="3068960"/>
            <a:ext cx="1777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А.Радищев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Belinskij-V.G.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2" y="0"/>
            <a:ext cx="3024336" cy="31409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 flipH="1">
            <a:off x="3275856" y="3068960"/>
            <a:ext cx="2664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В.Белинский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 descr="1a885e1a5c613e8d898cf1178293d76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4168" y="3645024"/>
            <a:ext cx="3059832" cy="32129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Vasily_Tropinin_1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43808" y="3717032"/>
            <a:ext cx="3168352" cy="31409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995936" y="3717032"/>
            <a:ext cx="1365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 Загоскин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Рисунок 10" descr="19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3714663"/>
            <a:ext cx="2809099" cy="31433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0" y="36450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95536" y="3717032"/>
            <a:ext cx="1355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    А.Куприн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4" name="Рисунок 13" descr="Aleksandr_Malyshkin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2987824" cy="31733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0" y="3140968"/>
            <a:ext cx="3143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А.Малышкин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664f3d7bb8.jpg"/>
          <p:cNvPicPr>
            <a:picLocks noChangeAspect="1"/>
          </p:cNvPicPr>
          <p:nvPr/>
        </p:nvPicPr>
        <p:blipFill>
          <a:blip r:embed="rId2" cstate="print">
            <a:lum bright="30000" contrast="-40000"/>
          </a:blip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pic>
        <p:nvPicPr>
          <p:cNvPr id="3" name="Рисунок 2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059832" cy="27416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0" y="2852936"/>
            <a:ext cx="4788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 Л.Толстой</a:t>
            </a:r>
            <a:endParaRPr lang="ru-RU" sz="3600" dirty="0"/>
          </a:p>
        </p:txBody>
      </p:sp>
      <p:pic>
        <p:nvPicPr>
          <p:cNvPr id="5" name="Рисунок 4" descr="Stavski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91672" y="0"/>
            <a:ext cx="2952328" cy="31409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602920" y="3068960"/>
            <a:ext cx="2541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.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Ставский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31840" y="620688"/>
            <a:ext cx="2952328" cy="3384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419872" y="4005064"/>
            <a:ext cx="21320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Ф.Гладков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78333" y="4581129"/>
            <a:ext cx="922233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Это «прямые» посланцы пензенского  региона   на большой «</a:t>
            </a:r>
            <a:r>
              <a:rPr lang="ru-RU" sz="4000" dirty="0" err="1" smtClean="0"/>
              <a:t>машерик</a:t>
            </a:r>
            <a:r>
              <a:rPr lang="ru-RU" sz="4000" dirty="0" smtClean="0"/>
              <a:t>»   литературы русской.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346</TotalTime>
  <Words>104</Words>
  <Application>Microsoft Office PowerPoint</Application>
  <PresentationFormat>Экран (4:3)</PresentationFormat>
  <Paragraphs>29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костина</dc:creator>
  <cp:lastModifiedBy>Хозяйка</cp:lastModifiedBy>
  <cp:revision>38</cp:revision>
  <dcterms:modified xsi:type="dcterms:W3CDTF">2012-11-26T15:58:26Z</dcterms:modified>
</cp:coreProperties>
</file>